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2" r:id="rId7"/>
    <p:sldId id="274" r:id="rId8"/>
    <p:sldId id="266" r:id="rId9"/>
    <p:sldId id="271" r:id="rId10"/>
    <p:sldId id="276" r:id="rId11"/>
    <p:sldId id="282" r:id="rId12"/>
    <p:sldId id="284" r:id="rId13"/>
    <p:sldId id="285" r:id="rId14"/>
    <p:sldId id="286" r:id="rId15"/>
    <p:sldId id="287" r:id="rId16"/>
    <p:sldId id="283" r:id="rId17"/>
    <p:sldId id="278" r:id="rId18"/>
    <p:sldId id="281" r:id="rId19"/>
    <p:sldId id="279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42816" y="1783080"/>
            <a:ext cx="4014216" cy="3079360"/>
          </a:xfrm>
        </p:spPr>
        <p:txBody>
          <a:bodyPr/>
          <a:lstStyle/>
          <a:p>
            <a:r>
              <a:rPr lang="fr-CA" dirty="0" smtClean="0"/>
              <a:t>130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330" y="4312539"/>
            <a:ext cx="24511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4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758184" y="1728216"/>
                <a:ext cx="5330952" cy="307936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7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7200" b="0" i="1" smtClean="0">
                          <a:latin typeface="Cambria Math" panose="02040503050406030204" pitchFamily="18" charset="0"/>
                        </a:rPr>
                        <m:t>=10∙</m:t>
                      </m:r>
                      <m:sSup>
                        <m:sSupPr>
                          <m:ctrlPr>
                            <a:rPr lang="fr-CA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fr-CA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fr-CA" sz="7200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758184" y="1728216"/>
                <a:ext cx="5330952" cy="3079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934" y="4195318"/>
            <a:ext cx="25273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43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A" sz="7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</a:rPr>
                            <m:t>256</m:t>
                          </m:r>
                        </m:den>
                      </m:f>
                      <m:r>
                        <a:rPr lang="fr-CA" sz="7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fr-CA" sz="7200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2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42816" y="1783080"/>
            <a:ext cx="4014216" cy="3079360"/>
          </a:xfrm>
        </p:spPr>
        <p:txBody>
          <a:bodyPr/>
          <a:lstStyle/>
          <a:p>
            <a:r>
              <a:rPr lang="fr-CA" dirty="0" smtClean="0"/>
              <a:t>100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10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42816" y="1783080"/>
            <a:ext cx="4014216" cy="3079360"/>
          </a:xfrm>
        </p:spPr>
        <p:txBody>
          <a:bodyPr/>
          <a:lstStyle/>
          <a:p>
            <a:r>
              <a:rPr lang="fr-CA" dirty="0" smtClean="0"/>
              <a:t>25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49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fr-CA" sz="7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CA" sz="7200" b="0" i="1" dirty="0" smtClean="0">
                          <a:latin typeface="Cambria Math" panose="02040503050406030204" pitchFamily="18" charset="0"/>
                        </a:rPr>
                        <m:t>+300</m:t>
                      </m:r>
                    </m:oMath>
                  </m:oMathPara>
                </a14:m>
                <a:endParaRPr lang="fr-CA" sz="7200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27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42816" y="1783080"/>
            <a:ext cx="4014216" cy="3079360"/>
          </a:xfrm>
        </p:spPr>
        <p:txBody>
          <a:bodyPr/>
          <a:lstStyle/>
          <a:p>
            <a:r>
              <a:rPr lang="fr-CA" dirty="0" smtClean="0"/>
              <a:t>38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46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A" sz="7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sz="720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</a:rPr>
                            <m:t>128</m:t>
                          </m:r>
                        </m:den>
                      </m:f>
                      <m:r>
                        <a:rPr lang="fr-CA" sz="7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fr-CA" sz="7200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5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42816" y="1783080"/>
            <a:ext cx="4014216" cy="3079360"/>
          </a:xfrm>
        </p:spPr>
        <p:txBody>
          <a:bodyPr/>
          <a:lstStyle/>
          <a:p>
            <a:r>
              <a:rPr lang="fr-CA" dirty="0" smtClean="0"/>
              <a:t>20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38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42816" y="1783080"/>
            <a:ext cx="4014216" cy="3079360"/>
          </a:xfrm>
        </p:spPr>
        <p:txBody>
          <a:bodyPr/>
          <a:lstStyle/>
          <a:p>
            <a:r>
              <a:rPr lang="fr-CA" dirty="0" smtClean="0"/>
              <a:t>3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31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55264" y="1783080"/>
            <a:ext cx="6108192" cy="3079360"/>
          </a:xfrm>
        </p:spPr>
        <p:txBody>
          <a:bodyPr/>
          <a:lstStyle/>
          <a:p>
            <a:r>
              <a:rPr lang="fr-CA" sz="8000" dirty="0" smtClean="0"/>
              <a:t>33 122,42</a:t>
            </a:r>
            <a:endParaRPr lang="fr-CA" sz="8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47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42816" y="1783080"/>
            <a:ext cx="4014216" cy="3079360"/>
          </a:xfrm>
        </p:spPr>
        <p:txBody>
          <a:bodyPr/>
          <a:lstStyle/>
          <a:p>
            <a:r>
              <a:rPr lang="fr-CA" dirty="0" smtClean="0"/>
              <a:t>22,5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478" y="4211574"/>
            <a:ext cx="2476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005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611880" y="1755648"/>
                <a:ext cx="5449824" cy="307936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7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7200" b="0" i="1" smtClean="0">
                          <a:latin typeface="Cambria Math" panose="02040503050406030204" pitchFamily="18" charset="0"/>
                        </a:rPr>
                        <m:t>=40∙</m:t>
                      </m:r>
                      <m:sSup>
                        <m:sSupPr>
                          <m:ctrlPr>
                            <a:rPr lang="fr-CA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fr-CA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fr-CA" sz="7200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611880" y="1755648"/>
                <a:ext cx="5449824" cy="3079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74" y="38930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80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8000" i="1" dirty="0" smtClean="0">
                          <a:latin typeface="Cambria Math" panose="02040503050406030204" pitchFamily="18" charset="0"/>
                        </a:rPr>
                        <m:t>=25</m:t>
                      </m:r>
                      <m:sSup>
                        <m:sSupPr>
                          <m:ctrlPr>
                            <a:rPr lang="fr-CA" sz="8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80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CA" sz="800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CA" sz="8000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272" y="4219956"/>
            <a:ext cx="24892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4242816" y="1783080"/>
                <a:ext cx="4014216" cy="30793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fr-CA" dirty="0" smtClean="0"/>
                  <a:t>38</a:t>
                </a:r>
                <a:endParaRPr lang="fr-CA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242816" y="1783080"/>
                <a:ext cx="4014216" cy="3079360"/>
              </a:xfrm>
              <a:blipFill rotWithShape="0">
                <a:blip r:embed="rId2"/>
                <a:stretch>
                  <a:fillRect r="-1366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579" y="4223512"/>
            <a:ext cx="245745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1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42816" y="1783080"/>
            <a:ext cx="4014216" cy="3079360"/>
          </a:xfrm>
        </p:spPr>
        <p:txBody>
          <a:bodyPr/>
          <a:lstStyle/>
          <a:p>
            <a:r>
              <a:rPr lang="fr-CA" dirty="0" smtClean="0"/>
              <a:t>10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910" y="4229481"/>
            <a:ext cx="24765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5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=8∙</m:t>
                      </m:r>
                      <m:sSup>
                        <m:sSupPr>
                          <m:ctrlP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CA" sz="7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CA" sz="7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CA" sz="7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fr-CA" sz="7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fr-CA" sz="7200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28" y="4217162"/>
            <a:ext cx="25146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0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CA" sz="7200" i="1" dirty="0" smtClean="0">
                          <a:latin typeface="Cambria Math" panose="02040503050406030204" pitchFamily="18" charset="0"/>
                        </a:rPr>
                        <m:t>=5∙</m:t>
                      </m:r>
                      <m:sSup>
                        <m:sSupPr>
                          <m:ctrlP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fr-CA" sz="7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fr-CA" sz="7200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16352" y="1728216"/>
                <a:ext cx="7232904" cy="3079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497" y="4251706"/>
            <a:ext cx="244475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14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42816" y="1783080"/>
            <a:ext cx="4014216" cy="3079360"/>
          </a:xfrm>
        </p:spPr>
        <p:txBody>
          <a:bodyPr/>
          <a:lstStyle/>
          <a:p>
            <a:r>
              <a:rPr lang="fr-CA" dirty="0" smtClean="0"/>
              <a:t>4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840" y="4216781"/>
            <a:ext cx="2489200" cy="252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42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03904" y="1764792"/>
            <a:ext cx="4828032" cy="3079360"/>
          </a:xfrm>
        </p:spPr>
        <p:txBody>
          <a:bodyPr/>
          <a:lstStyle/>
          <a:p>
            <a:r>
              <a:rPr lang="fr-CA" sz="8800" dirty="0" smtClean="0"/>
              <a:t>3 122,42</a:t>
            </a:r>
            <a:endParaRPr lang="fr-CA" sz="8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28" y="4216781"/>
            <a:ext cx="2514600" cy="252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464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323</TotalTime>
  <Words>48</Words>
  <Application>Microsoft Office PowerPoint</Application>
  <PresentationFormat>Grand écran</PresentationFormat>
  <Paragraphs>20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Gill Sans MT</vt:lpstr>
      <vt:lpstr>Impact</vt:lpstr>
      <vt:lpstr>Badge</vt:lpstr>
      <vt:lpstr>130</vt:lpstr>
      <vt:lpstr>22,5</vt:lpstr>
      <vt:lpstr>y=25x^2</vt:lpstr>
      <vt:lpstr>±38</vt:lpstr>
      <vt:lpstr>10</vt:lpstr>
      <vt:lpstr>y=8∙(3/4)^x</vt:lpstr>
      <vt:lpstr>y=5∙4^x</vt:lpstr>
      <vt:lpstr>4</vt:lpstr>
      <vt:lpstr>3 122,42</vt:lpstr>
      <vt:lpstr>y=10∙2^x</vt:lpstr>
      <vt:lpstr>y=5/256∙〖16〗^x</vt:lpstr>
      <vt:lpstr>100</vt:lpstr>
      <vt:lpstr>25</vt:lpstr>
      <vt:lpstr>y=25x+300</vt:lpstr>
      <vt:lpstr>38</vt:lpstr>
      <vt:lpstr>y=9/128∙8^x</vt:lpstr>
      <vt:lpstr>20</vt:lpstr>
      <vt:lpstr>3</vt:lpstr>
      <vt:lpstr>33 122,42</vt:lpstr>
      <vt:lpstr>y=40∙2^x</vt:lpstr>
    </vt:vector>
  </TitlesOfParts>
  <Company>College Regina Assumpta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130</dc:title>
  <dc:creator>Blanchette Meggie</dc:creator>
  <cp:lastModifiedBy>Blanchette Meggie</cp:lastModifiedBy>
  <cp:revision>11</cp:revision>
  <dcterms:created xsi:type="dcterms:W3CDTF">2018-11-13T13:28:02Z</dcterms:created>
  <dcterms:modified xsi:type="dcterms:W3CDTF">2018-11-13T18:51:50Z</dcterms:modified>
</cp:coreProperties>
</file>