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83.78546" units="1/cm"/>
          <inkml:channelProperty channel="Y" name="resolution" value="1207.77734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1-16T15:45:45.3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24853 1092 376 0,'-1'-3'590'0,"1"-1"-466"16,1-1 14-16,0 5-15 0,-2-4-33 15,1 4-36-15,-1 4-9 16,2 8-1-16,0 13-2 15,-1 9 1-15,3 12 7 16,3 12-12-16,3 9-10 16,0 7-9-16,0 4 1 15,3 0 3-15,-2-3-11 0,-3-7-2 16,1-8-4-16,-3-10-5 16,-2-11 1-16,-3-10-3 15,1-8 1-15,-4-8-3 16,2-6 1-16,1-7-4 15,-3-2-5-15,2-12-1 0,-1-9 8 16,3-10 8-16,0-13-6 16,0-11 5-16,3-11-1 15,0-8 0-15,-1-6-2 16,0-1 0-16,0 6-5 0,1 8-4 16,-2 13 6-16,1 13 3 15,0 16 1-15,1 11 1 16,3 11 4-16,2 8-2 15,1 15-11-15,6 12 10 16,1 10-1-16,3 8-2 0,1 9 0 16,-3 0 1-16,0 0 0 15,1-6-1-15,-5-4-1 16,0-9 1-16,-2-6-3 16,-4-9-9-16,2-6 7 15,-2-8 6-15,0-6-8 0,1-6-4 16,3-11-4-16,2-10 8 15,4-13 3-15,3-13 2 16,1-13 1-16,5-13-5 16,0-9-4-16,0-4-46 15,-1 3 9-15,-2 11 18 16,-2 15 13-16,2 20 18 0,-6 16-2 16,2 24 6-16,-1 17 18 15,-4 17-1-15,3 16-3 16,-5 15 1-16,-1 8 0 15,-3 6-12-15,-5 4 2 16,2-4 3-16,-3-2-1 0,-2-9-6 16,0-10-4-16,1-11 0 15,-3-10-5-15,1-7 0 16,-2-8-21-16,1-4-49 16,0-5-61-16,3-4-86 0,0-1-103 15,5-8-246-15</inkml:trace>
  <inkml:trace contextRef="#ctx0" brushRef="#br0" timeOffset="682.8146">25949 1607 443 0,'8'0'564'16,"2"0"-417"-16,5-6-34 16,-1-6-44-16,4-7-25 15,-1-6-19-15,4-8-11 16,-4-2-10-16,-1-4-2 0,-2 0 1 16,-3 0 0-16,-6 7 4 15,-1 6-5-15,-3 6-3 16,-6 7-3-16,-4 6-6 15,-7 7 17-15,1 7 0 16,-2 7 5-16,0 9 4 0,2 6 6 16,3 6 9-16,3 5 13 15,4 5 18-15,5 1 3 16,0 2 1-16,4-5-11 16,6-1-14-16,0-5-4 15,0-7-19-15,2-10-4 16,3-9-12-16,1-9-7 0,2-8-15 15,4-14-44-15,3-14-45 16,2-9-71-16,2-5-79 16,2-4-156-16</inkml:trace>
  <inkml:trace contextRef="#ctx0" brushRef="#br0" timeOffset="884.3456">26287 751 1216 0,'-12'1'51'15,"-2"12"42"-15,-5 1 22 16,-6 4-59-16,-1 1-25 16,-1 1-22-16,-2 1-3 15,2-1-7-15,4 4-131 0,4 2-248 16</inkml:trace>
  <inkml:trace contextRef="#ctx0" brushRef="#br0" timeOffset="1587.2104">26759 792 1124 0,'0'20'89'16,"2"14"23"-16,-2 14-43 16,0 9-5-16,-1 11-32 15,0 9-18-15,2 1-8 16,0-1-1-16,-1-4-3 0,4-3 1 15,1-7 0-15,-1-7-2 16,1-6 0-16,0-10-2 16,-2-5 2-16,0-9-3 15,-1-6 1-15,0-9-4 16,1-8-4-16,0-3-8 16,-2-17-35-16,1-9 29 15,0-10 25-15,-4-10 2 0,-5-1-2 16,-5-3-2-16,-7 5 0 15,-4 8-3-15,-1 6 1 16,-3 8 1-16,1 10-1 16,-1 9-1-16,4 7-1 0,3 13 12 15,2 12-4-15,7 9 6 16,2 6-2-16,7 5 0 16,2 3 14-16,4-1 25 15,5-5 2-15,1-6 0 16,2-5-17-16,2-9-15 0,-1-5-14 15,4-10-6-15,0-6-9 16,6-4-32-16,3-12-44 16,3-8-21-16,3-10-49 15,5-7-51-15,1-6-70 16,1-4-65-16</inkml:trace>
  <inkml:trace contextRef="#ctx0" brushRef="#br0" timeOffset="1766.6907">27051 1214 307 0,'9'0'601'16,"-4"21"-374"-16,3 16-67 0,-3 14-39 16,1 7-35-16,-1 8-20 15,-4 2-33-15,-1-3-18 16,2-8-12-16,-4-10-2 16,2-9-2-16,-2-11-50 15,-2-10-92-15,2-8-120 16,0-9-89-16,4-6-282 0</inkml:trace>
  <inkml:trace contextRef="#ctx0" brushRef="#br0" timeOffset="1922.099">27157 1066 738 0,'-1'-10'567'15,"1"9"-466"-15,0 1-46 16,0-3-13-16,0 3-34 15,-2 0-17-15,3 6-94 0,7 9-152 16,10 14-418-16</inkml:trace>
  <inkml:trace contextRef="#ctx0" brushRef="#br0" timeOffset="2897.6989">27755 1292 435 0,'-6'-16'315'0,"-3"7"-149"15,-1 4-22-15,-2 5-25 16,-2 0-30-16,-4 2-26 15,0 8-26-15,2 7-18 16,-1 5 8-16,1 7 2 16,3 6-2-16,3 4 0 0,2 4 4 15,5 3 5-15,1-2-5 16,2-1-3-16,1-5-2 16,3-4 0-16,4-7-14 15,2-8-7-15,3-4-3 16,1-12-7-16,3-5-2 0,1-14-10 15,4-10 3-15,-1-10-1 16,2-11 7-16,-4-2 6 16,0-2 3-16,-5 0 0 15,-4 5-2-15,-2 8 2 16,-7 10-2-16,1 6 0 16,0 12 0-16,-4 7-2 0,0 6-2 15,1 14 28-15,1 11 6 16,1 8 0-16,3 8 11 15,4 7-8-15,4 2-18 16,1-4-8-16,2-3 4 0,-1-5-1 16,0-5-4-16,0-12-7 15,0-6 5-15,0-8-6 16,4-7-13-16,3-7-47 16,4-15 0-16,5-11-6 15,4-15-11-15,3-9-5 16,-1-14-1-16,-2-10 11 0,0-6-16 15,-10-4 30-15,-4-3 22 16,-6 3 29-16,-5 1 8 16,-4 5 2-16,-2 2 2 15,-2 5 0-15,-1 7 21 16,0 10 23-16,2 11 6 0,0 14 16 16,0 12 6-16,2 15 17 15,-2 19 17-15,2 27-47 16,-2 18-41-16,-2 20 11 15,2 19 9-15,0 9-2 16,-2 8 0-16,0-6-4 0,-2-2-5 16,0-11-7-16,0-8-10 15,2-10 0-15,0-11-6 16,0-9-4-16,2-11 0 16,0-12-1-16,0-9-1 15,0-12-28-15,0-7-43 0,3-7-75 16,4-9-144-16,4-9-140 15</inkml:trace>
  <inkml:trace contextRef="#ctx0" brushRef="#br0" timeOffset="3124.288">28509 1032 1098 0,'4'-1'268'0,"-6"5"-137"16,-7 9-94-16,-7-2 7 16,-8 2-8-16,-7 1-15 15,-6-1-13-15,-5-2-6 16,-3-1 2-16,1-7-6 16,1 0-11-16,5-3-96 0,7 1-147 15,10 8-250-15</inkml:trace>
  <inkml:trace contextRef="#ctx0" brushRef="#br0" timeOffset="3695.8035">28803 1123 330 0,'0'-4'614'15,"-2"4"-407"-15,4 8 10 16,0 9-48-16,1 9-91 16,2 12-29-16,2 9-6 15,-1 8-10-15,2 4-20 16,2-1-5-16,-3-1-3 0,3-8-2 15,-3-5 0-15,2-8 2 16,-6-10-2-16,1-8-5 16,-1-8 2-16,-2-7-3 15,1-5-10-15,1-13-7 16,1-8 17-16,4-15 13 0,1-9-9 16,3-13 5-16,2-9 6 15,-1-2-2-15,-2 2-8 16,1 7 2-16,-1 12-2 15,-2 16-2-15,-2 13-1 16,1 9-51-16,-1 12-44 0,3 8-73 16,0 14-171-16,3 8-190 15</inkml:trace>
  <inkml:trace contextRef="#ctx0" brushRef="#br0" timeOffset="3977.5511">29322 1150 379 0,'5'-3'604'16,"-2"12"-486"-16,0 13 29 15,0 10-12-15,-6 10-30 16,6 8-28-16,-6 8-16 15,1 2-10-15,1 0-16 16,-3-2-19-16,2-4-9 0,0-8-3 16,0-7-4-16,2-11 0 15,-2-8-47-15,2-10-72 16,2-10-60-16,5-4-123 16,2-13-185-16</inkml:trace>
  <inkml:trace contextRef="#ctx0" brushRef="#br0" timeOffset="4137.9763">29383 985 564 0,'-3'-11'556'16,"1"9"-462"-16,2 2-73 16,-2 0-13-16,2 9-40 15,-4 8-135-15,1 7-91 16,1 6-306-16</inkml:trace>
  <inkml:trace contextRef="#ctx0" brushRef="#br0" timeOffset="4697.4606">30076 1173 503 0,'2'-10'362'0,"0"0"-263"0,-4 3-15 16,-5-5 5-16,-2-2-10 15,-4-1-9-15,-3 0-12 16,0 1 5-16,-6 3-29 15,3 11 10-15,-2 3-6 16,0 15 6-16,3 12 9 16,-1 11 7-16,5 9-10 0,5 5-8 15,3 7-5-15,6 1-4 16,0 3-3-16,6-5-7 16,3-3 0-16,5-7-5 15,-1-10-9-15,5-7-2 0,0-10-5 16,2-8-3-16,5-10-4 15,2-6-6-15,4-13-36 16,4-14-28-16,-1-10-33 16,2-10-37-16,-1-2-63 15,-2 1-148-15</inkml:trace>
  <inkml:trace contextRef="#ctx0" brushRef="#br0" timeOffset="5329.1355">30435 1481 799 0,'21'1'464'0,"-1"-2"-399"16,2-12-10-16,-4-11-34 15,2-10-5-15,-4-10-13 16,-1-3 0-16,-4-7-1 0,-4 1 1 15,-1 0 1-15,-3 3 7 16,-3 6-2-16,0 7-4 16,-5 6 3-16,-1 5 0 15,-5 9-1-15,-3 7-1 16,-1 7 2-16,-3 3 1 0,-3 14 4 16,1 13 22-16,-2 10-5 15,1 9-8-15,2 11-1 16,3 4 5-16,7 3 7 15,3-2-2-15,4 2-2 16,4-6 1-16,6-4 0 16,6-4-4-16,1-7-1 0,2-6 3 15,2-6-14-15,4-7 3 16,3-7-10-16,0-6-5 16,3-5-2-16,4-6-3 15,3-3 0-15,1-11-3 16,-1-5 3-16,2-1-2 0,-7-1-10 15,-2 3-8-15,-4 1 8 16,-9 8-1-16,-5 6-20 16,-7 3-39-16,-6 0-77 15,-4 12-175-15,-5 5-236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83.78546" units="1/cm"/>
          <inkml:channelProperty channel="Y" name="resolution" value="1207.77734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1-16T15:48:05.1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24718 2280 701 0,'0'5'388'16,"4"12"-267"-16,0 3 3 16,-1 10-25-16,-1 11-10 15,1 10-27-15,1 10-36 16,1 10-12-16,1 3 1 15,-3 1-6-15,1 3-5 0,-2-5-2 16,0-4-1-16,-2-8 0 16,2-8 0-16,-4-9 5 15,1-10 3-15,0-9 1 16,-1-9-6-16,0-6-1 16,2-6-2-16,0-4-8 15,0-11 0-15,6-9 4 0,1-10 5 16,6-8 0-16,3-11-1 15,6-7-1-15,2-4 1 16,4 2 1-16,0 4 2 16,6 11-2-16,0 18 0 15,-2 16-1-15,-1 19 1 0,-2 22 0 16,-7 13-1-16,-6 9 1 16,-9 3-2-16,-7-1 1 15,-10-4-2-15,-10-4 1 16,-5-10-3-16,-4-5 1 15,-2-4-1-15,2-6-2 0,3-9-35 16,4-2-17-16,1-5-8 16,6-3-8-16,1-4 18 15,3 0 4-15,4-4-34 16,0-6-63-16,6-3-81 16,1-2-200-16</inkml:trace>
  <inkml:trace contextRef="#ctx0" brushRef="#br0" timeOffset="248.6662">25287 2685 851 0,'15'24'231'16,"0"12"-49"-16,1 6-118 0,-3 4 11 15,-3 8 1-15,-1-3-37 16,-4-1-22-16,-3-3-1 16,-1-6-15-16,-2-4-1 15,-1-9-1-15,2-6-36 16,0-10-74-16,2-9-108 0,5-7-342 16</inkml:trace>
  <inkml:trace contextRef="#ctx0" brushRef="#br0" timeOffset="402.0798">25421 2523 1397 0,'-2'-4'40'16,"2"4"53"-16,0-3-80 16,-2-4-10-16,4-7-3 15,1 1-122-15,12 4-297 16</inkml:trace>
  <inkml:trace contextRef="#ctx0" brushRef="#br0" timeOffset="945.5114">26155 2559 956 0,'-2'-13'259'0,"-9"2"-167"16,-4-2 3-16,-4 0-17 16,-5 6-34-16,-3 3-25 15,0 4-11-15,1 7-5 0,3 7 3 16,2 6 0-16,3 4 1 16,5 6 3-16,5 1 17 15,2 3 16-15,6 6 3 16,0-3 0-16,8 3 4 15,4 1 1-15,3-1-5 16,4-5-8-16,0-2-17 0,-2-6-8 16,5-3-4-16,-4 0-10 15,-5-4 4-15,-6 1-5 16,-5 2 1-16,-4-3-2 16,-10 0-16-16,-7-3-21 15,-2-4-25-15,-2-5-32 0,2-5-32 16,2-3-32-16,1-7-7 15,4-4-78-15,2-6-103 16,2-3-102-16</inkml:trace>
  <inkml:trace contextRef="#ctx0" brushRef="#br0" timeOffset="1372.647">26650 2620 1231 0,'11'-10'7'16,"-3"-4"13"-16,-3 0-4 0,-6-2 26 15,-5-1-22-15,-10 4-19 16,-6 5-2-16,-9 6 7 15,-2 2 31-15,-4 6 3 16,4 8-26-16,2 3-5 16,8 3 8-16,5 4 30 0,9 2 23 15,6 3 13-15,5 3 1 16,8-1-11-16,8 4-13 16,6 1-12-16,5 0-12 15,5-1-10-15,0-2-9 16,-1-2-4-16,-6-4-9 0,-5 0-2 15,-9 0-2-15,-12 3-4 16,-9 1-13-16,-15 1-33 16,-9 1-15-16,-8-3-43 15,-2-3-53-15,2-10-8 16,5-5-69-16,7-10-83 0,5-2-119 16</inkml:trace>
  <inkml:trace contextRef="#ctx0" brushRef="#br0" timeOffset="2341.224">26938 2951 485 0,'10'7'536'0,"4"-3"-333"16,3-4-104-16,4-6-28 0,3-9-20 16,9-13-36-16,0-14-12 15,2-10-4-15,-1-8 1 16,-3-4-1-16,-6 0 2 16,-10 6 0-16,-7 12-2 0,-8 10 1 15,-6 7-1-15,-9 12 4 16,-6 10 15-16,-3 10 11 15,-4 14 10-15,2 11 2 16,-2 13 6-16,3 12-1 16,6 11 9-16,7 6-9 15,2 5 3-15,8 2-2 0,2-2-9 16,5-7-16-16,3-7-12 16,2-11-6-16,3-13-1 15,2-6-1-15,2-12-3 16,8-10-10-16,2-9-20 15,5-12-5-15,8-11 7 0,0-8 0 16,-1-8 11-16,-1-6 9 16,-2-9 1-16,-5-3 4 15,-1-7 1-15,-5-2 1 16,-2-1-1-16,1 0 0 16,-3 6 3-16,0 7-3 0,2 10 5 15,-2 10-1-15,0 11 2 16,0 12 2-16,1 9 3 15,-4 4 0-15,4 10-5 16,-3 6 2-16,-6 0-2 16,1 0-5-16,-4-4 3 15,-3-2-2-15,-1-8 0 0,-3-4-10 16,0 0-21-16,-1-8-14 16,0-2 28-16,0-4 9 15,-2 2-1-15,-10 1 7 16,-3 1-1-16,-5 0 1 15,-4 6 1-15,-5 4 3 0,-2 5 0 16,0 12 2-16,4 11 14 16,1 10 12-16,9 10 11 15,3 13 0-15,7 6-6 16,3 2-5-16,0 4-4 16,4-5-4-16,1-7-12 0,6-11-2 15,-2-11-4-15,5-11-1 16,5-11 1-16,7-12-11 15,6-5-25-15,10-11-28 16,6-6-46-16,1-3-32 16,0 2-87-16,-2 2-62 15,-11 2-198-15</inkml:trace>
  <inkml:trace contextRef="#ctx0" brushRef="#br0" timeOffset="2803.4505">28220 2005 1244 0,'-3'54'181'0,"-1"17"-8"16,3 9-47-16,-2 9-35 15,3 6-30-15,-2 6-20 0,4 0-11 16,0-3-19-16,-1-7-6 16,-4-9-4-16,1-14 0 15,0-15-21-15,0-16-52 16,2-17-54-16,2-12-112 15,10-8-174-15,3-4-463 16</inkml:trace>
  <inkml:trace contextRef="#ctx0" brushRef="#br0" timeOffset="3016.0156">28543 2302 1116 0,'-24'-9'108'0,"-9"11"25"16,-5 5 8-16,-9 3-32 16,-3 1-52-16,-2 2-36 0,0-3-17 15,8 1 0-15,2-1 0 16,5 0-12-16,6 0-74 16,4-1-103-16,11 5-125 15,8 3-304-15</inkml:trace>
  <inkml:trace contextRef="#ctx0" brushRef="#br0" timeOffset="3387.0161">28653 2448 853 0,'0'1'287'16,"1"18"-166"-16,4 8-18 16,1 6-6-16,-4 8-34 0,0 6-31 15,0 6-17-15,-2 3 11 16,1-5 3-16,1-2-1 16,0-10-1-16,1-8-6 15,-3-12-11-15,2-9-6 16,1-9-3-16,0-5-15 15,7-13-1-15,0-10 16 0,6-11 1 16,2-12 2-16,7-8 5 16,1-7 5-16,0-5-5 15,-2 2-3-15,-2 7-5 16,-2 7 1-16,-4 8-24 0,1 12-97 16,-1 20-146-16,5 14-276 15</inkml:trace>
  <inkml:trace contextRef="#ctx0" brushRef="#br0" timeOffset="3680.7923">29141 2414 768 0,'4'-4'363'0,"6"4"-171"16,0 13-21-16,-1 8-78 16,-4 10-37-16,2 8-12 15,-4 10-10-15,-2 8 2 16,1 4-3-16,-1 0-13 0,1-7-8 16,0-6-9-16,4-9 2 15,-1-12-7-15,2-9-36 16,0-12-63-16,5-6-100 15,3-10-211-15,6-7-372 0</inkml:trace>
  <inkml:trace contextRef="#ctx0" brushRef="#br0" timeOffset="3822.1595">29271 2225 1305 0,'-1'-27'21'0,"2"13"135"0,4 5-78 15,-3 1-44-15,6 5-29 16,4 9-95-16,2 16-341 16</inkml:trace>
  <inkml:trace contextRef="#ctx0" brushRef="#br0" timeOffset="4540.0682">29951 2349 397 0,'-3'-10'748'0,"-6"7"-723"16,0 2 35-16,-7 1 23 0,-3 0 4 15,-4 2-36-15,0 11-18 16,-2 7-3-16,2 11 8 16,2 10 5-16,3 6-4 15,9 7 3-15,1 1 0 16,6 1-9-16,2-5-5 15,6-5-13-15,5-4-9 0,5-9-3 16,6-5-2-16,4-8-1 16,9-5-5-16,5-9 2 15,8-6-2-15,8-8 0 16,3-16-13-16,5-12-8 0,-1-9-2 16,-3-5-9-16,-10-2 14 15,-10-2 14-15,-13 4 2 16,-11 6 1-16,-11 1 3 15,-5 8 2-15,-13 2-3 16,-8 6 1-16,-4 6 0 0,-6 11 2 16,2 7 1-16,-1 8 0 15,2 17 5-15,3 11 2 16,10 9 13-16,3 8 12 16,9 4 0-16,3 3 3 15,3-2-6-15,9-2-6 0,3-6-7 16,5-2-1-16,0-8-6 15,2-6-3-15,3-6-5 16,0-9-3-16,4-6-1 16,0-4-2-16,-2-6-24 15,4 0-27-15,-4-3 1 16,-3-1 1-16,-3 2 0 0,-4 2 21 16,-3 0 9-16,-5 6-16 15,-5 0-42-15,-4-1-80 16,2 0-142-16,-2-2-177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83.78546" units="1/cm"/>
          <inkml:channelProperty channel="Y" name="resolution" value="1207.77734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1-16T15:49:48.7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12319 599 209 0,'0'-40'128'0,"1"5"-3"16,-1 1-137-16,0 6 358 15,-2 4-193-15,1 9-4 16,1 6-54-16,0 11 11 15,5 22 49-15,4 17-83 0,5 20-49 16,2 20 10-16,2 16 11 16,1 9-8-16,-1 5-11 15,-1-3-14-15,-3-9-6 16,-2-13 2-16,-3-15 0 16,-3-19-4-16,-4-15-5 0,-2-15 2 15,0-13-7-15,0-9-10 16,-2-16-22-16,2-12 38 15,0-15 9-15,0-13-7 16,6-14 2-16,1-12-4 16,3-9 2-16,1-6-2 0,2 4 3 15,3 6 0-15,2 16-2 16,-1 17 1-16,6 17 3 16,-1 20 1-16,0 17 2 15,1 19 4-15,-1 16-2 16,1 16-12-16,-3 13 3 15,0 12 0-15,-3 8 2 0,-2 2 0 16,-2-4-1-16,-2-5 2 16,-3-6-5-16,-3-10 5 15,-2-7-3-15,-2-10-1 16,-1-10 1-16,0-7 1 16,0-7 0-16,0-9-3 0,0-11 0 15,0-13-9-15,3-18 1 16,0-14 18-16,2-18-3 15,0-16-3-15,2-12-3 16,0-9 3-16,4 1-2 16,2 4 2-16,5 12-2 0,2 19 2 15,5 19 0-15,2 24 1 16,2 21 6-16,2 32 4 16,-1 25-12-16,2 20-4 15,-3 17 0-15,-3 5 6 0,-6-5-1 16,-3-9 1-16,-8-18-2 15,-5-20 0-15,-4-15-6 16,-4-16-61-16,-3-11-86 16,3-5-137-16,3-5-226 15</inkml:trace>
  <inkml:trace contextRef="#ctx0" brushRef="#br0" timeOffset="660.7544">13585 1226 499 0,'11'-18'405'0,"4"-6"-216"16,1-3-68-16,5-8-59 0,1-7-15 15,2-7-10-15,-2-8-10 16,-2-1-9-16,-4-2-5 15,-7 2-10-15,-8 5 1 16,-1 12-6-16,-12 11-1 0,-5 14 0 16,-6 11-1-1,-1 9 2-15,1 17 9 0,0 13 6 16,3 9 12-16,8 10 16 16,3 6 9-16,6 5 20 15,3 2-4-15,5-1-11 16,6-7-11-16,2-4-11 0,3-7-10 15,4-10-4-15,0-9-9 16,5-13-7-16,2-14-4 16,3-8-11-16,4-17-38 15,2-12-23-15,1-11-56 16,1-2-77-16,-3-1-100 0,0 0-420 16</inkml:trace>
  <inkml:trace contextRef="#ctx0" brushRef="#br0" timeOffset="854.2713">14041 291 1087 0,'-7'-13'259'16,"-2"13"-258"-16,-10 0 14 16,-11 7 45-16,-6 6-19 15,-8 4-28-15,-3 4-9 16,-3 6 1-16,5 2-2 0,6 0-34 15,8 1-94-15,9-3-106 16,5-3-279-16</inkml:trace>
  <inkml:trace contextRef="#ctx0" brushRef="#br0" timeOffset="1763.6864">14731 247 821 0,'-2'48'172'0,"0"13"296"0,2 16-387 16,2 9-25-16,6 5-10 16,2 7-9-16,-1-4-8 15,1 1-13-15,0-3-10 16,-2-10-5-16,-2-9 1 16,-1-13-2-16,0-15-1 15,-4-12 0-15,1-13-6 0,-2-10-1 16,0-10-14-16,0-5-18 15,-2-17 27-15,-3-9 14 16,-1-13 2-16,-3-10-2 16,-4-10 0-16,-7 0-3 0,-3-1 0 15,-6 3-1-15,-3 8 2 16,0 12 0-16,-1 10-3 16,2 15-9-16,2 15-3 15,4 10 10-15,7 19 8 16,3 10 2-16,6 11 5 0,5 5 7 15,4 5 17-15,3-1 0 16,6-2 0-16,4-1-4 16,2-5-11-16,2-5 3 15,3-4-8-15,1-9-7 16,1-4-1-16,4-6-3 0,1-11-1 16,5-7-5-16,4-8 3 15,6-13-5-15,4-9 0 16,2-11-11-16,1-6-9 15,-4-6 9-15,-3-4 5 16,-5 0 2-16,-8 2-3 0,-7 2 9 16,-2 4-1-16,-8 5 3 15,-1 7-1-15,-6 6-2 16,-3 9 5-16,1 8 1 16,-2 11 1-16,1 10 8 15,0 20 2-15,2 12-6 16,3 12-6-16,-2 7 6 0,1 2-4 15,1-2 1-15,-1-10 0 16,1-10-3-16,-3-10 2 16,0-9-17-16,0-11-78 15,2-8-136-15,3-3-217 16</inkml:trace>
  <inkml:trace contextRef="#ctx0" brushRef="#br0" timeOffset="1957.2006">15136 536 1574 0,'0'-5'15'15,"0"3"-20"-15,0-3 2 16,-3 2 3-16,-1 1-5 16,-2 2 1-16,0 0-1 15,1 2-52-15,0 8-50 0,3 1-145 16,12 3-324-16,16 6 176 15</inkml:trace>
  <inkml:trace contextRef="#ctx0" brushRef="#br0" timeOffset="3073.1787">15759 802 558 0,'0'-17'485'16,"0"6"-431"-16,-7 2 16 16,-6 0 5-16,0 0-15 0,-5 3-12 15,-3 6-1-15,0 1-1 16,-2 13-12-16,2 11-2 16,2 9-5-16,2 7-5 15,6 9-3-15,3 4-7 16,6 2-2-16,1 1 4 0,4-3 4 15,6-3-3-15,2-8 0 16,2-6 2-16,-1-10-2 16,2-7-6-16,1-12-8 15,3-6 0-15,0-5-6 16,3-13 2-16,1-11 0 16,2-7 0-16,0-7 2 0,-3-9-5 15,-4-4-2-15,-2 3 1 16,-6 1 2-16,-4 3 1 15,-4 12 1-15,-1 8 1 16,0 13-1-16,0 5 2 16,0 9 3-16,2 10 8 0,2 14 2 15,5 9-6-15,-1 7-2 16,5 8-6-16,2 5 7 16,2-2-3-16,2-3-1 15,1-5 3-15,0-8-3 16,0-8 5-16,0-7-6 0,-2-8 4 15,3-10-3-15,0-6-5 16,2-12-3-16,3-15 3 16,3-13 4-16,1-15-5 15,1-14 3-15,-1-8 0 16,-4-1 1-16,-1 8-5 0,-8 8 3 16,-1 14 1-16,-5 21 0 15,1 14 5-15,-1 9-2 16,0 8 6-16,2 14-7 15,-2 11 0-15,2 9 6 16,-1 10-6-16,0 10 1 0,0 6 0 16,-2 4 1-16,0-2 0 15,-1-2-3-15,-2-9 3 16,-1-4 0-16,-3-14-3 16,-1-8 0-16,-2-8 1 15,1-8 0-15,-1-2-1 0,1-6-1 16,-1-1 4-16,3-7-4 15,1-9 1-15,1-9 3 16,4-8 0-16,1-11-2 16,3-13 1-16,-1-7-2 15,3-4-1-15,0 2 3 0,-2 6 0 16,1 9-2-16,-1 14 1 16,1 11 5-16,-1 15-5 15,3 11 3-15,1 8 4 16,1 16 8-16,4 14-13 15,-4 12-5-15,3 12 3 16,-4 7 0-16,-1 3 1 0,-3-5 0 16,-1-6 1-16,-1-11 0 15,-4-11-3-15,1-12 4 16,-4-9-2-16,-1-5 1 16,2-9-2-16,0-3-26 15,4-1-54-15,4-8-112 0,3-8-59 16,4-1-334-16</inkml:trace>
  <inkml:trace contextRef="#ctx0" brushRef="#br0" timeOffset="3814.1382">17186 1042 280 0,'2'6'572'0,"1"-2"-434"16,4 1 9-16,3-3-28 0,0-2-45 15,4 0-24-15,3-7-10 16,5-6 1-16,3-8-10 16,0-8-21-16,4-9-5 15,1-6-6-15,-3-6 0 16,-3-4-1-16,-7 6 0 16,-5 1 0-16,-8 9 0 0,-4 8 0 15,-8 10-6-15,-9 6 2 16,-2 7-1-16,-8 6 6 15,-1 2 1-15,-3 12 1 16,1 5 4-16,1 10-2 16,1 8 3-16,4 8 0 0,5 8 4 15,7 5 2-15,3 6 8 16,9 1 4-16,1 1 6 16,9-2 11-16,6-7 2 15,4-4-5-15,4-8-6 16,2-9-2-16,5-5-5 0,2-10-13 15,3-8-7-15,7-8-4 16,3-4-2-16,6-13-3 16,-2-8-1-16,-2-4 4 15,-3 1-12-15,-11 0-6 16,-7 4-10-16,-10 7-10 0,-5 6-10 16,-6 3-21-16,-5 4-53 15,-3 1-90-15,-9 11-239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83.78546" units="1/cm"/>
          <inkml:channelProperty channel="Y" name="resolution" value="1207.77734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18-11-16T15:53:39.5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11680 667 613 0,'-2'-21'10'16,"2"4"109"-16,0 8-15 15,-2 4 8-15,0 5-35 16,0 7 15-16,0 11 12 0,2 15-19 16,0 11-1-16,0 11 3 15,4 13-29-15,2 8-12 16,3 3-11-16,-1 2-13 15,0-6-11-15,-1-2-5 16,0-9-2-16,-2-10-3 0,-3-12 1 16,0-9-2-16,-2-9-4 15,0-10-22-15,0-9-59 16,2-5-92-16,2-9-89 16,5-5-96-16</inkml:trace>
  <inkml:trace contextRef="#ctx0" brushRef="#br0" timeOffset="256.6722">11943 694 1171 0,'12'51'32'0,"2"9"85"16,0 9-14-16,-1 2-35 15,-2 5-35-15,0-1-23 16,-1 2-5-16,-3-5-4 0,-1-4-1 16,0-4 2-16,-2-7-12 15,-1-7-32-15,2-6-50 16,-2-9-16-16,2-6-31 16,1-7-137-16,3-6-201 0</inkml:trace>
  <inkml:trace contextRef="#ctx0" brushRef="#br0" timeOffset="450.1906">12101 1123 1133 0,'-18'-6'-6'0,"-2"5"136"15,-9-5-54-15,-4 1-19 16,-4-1-38-16,1 3-12 15,2 3-2-15,2 0-22 0,8 17-145 16,9 4-210-16,8 8-495 16</inkml:trace>
  <inkml:trace contextRef="#ctx0" brushRef="#br0" timeOffset="1673.445">12678 1160 513 0,'-1'-14'657'0,"0"2"-616"0,-5-2-7 16,-4-3 9-16,-3 0-7 15,-3 3-11-15,1 4-5 16,-3 5-4-16,-1 6-2 16,2 6 9-16,0 11 6 0,3 9-8 15,1 9-4-15,4 8 0 16,4 3 2-16,3 5 5 16,2-2-6-16,0-1-4 15,3-3-6-15,2-5-1 0,3-8 3 16,1-8-2-16,0-6 1 15,1-5-1-15,3-7-4 16,2-5-5-16,2-6-1 16,2-14 0-16,3-10-1 15,1-12 4-15,-1-7-3 0,-3-8-5 16,-3 2-1-16,-4 3 5 16,-3 9 3-16,-4 10 0 15,-3 10 1-15,-2 8-2 16,1 6 2-16,-1 7-4 15,0 1 0-15,0 15-3 16,0 5 12-16,0 8 1 0,4 8-1 16,4 5-2-16,2 2 0 15,5-1-1-15,0-2 1 16,1-7-2-16,1-4 5 16,0-7 1-16,-1-6-4 15,1-9-3-15,2-6-4 16,-1-5 1-16,6-11 0 0,0-10 1 15,3-8-1-15,0-6 0 16,-4-7 0-16,-1-5-1 16,-4 0 2-16,-6 0-3 15,-5 5 3-15,-2 4 0 0,-1 8-3 16,-3 6 3-16,-1 10-2 16,0 7 2-16,0 5-1 15,0 5-2-15,0 12-3 16,2 11 4-16,3 7 3 15,3 8 2-15,2 6 4 0,3 2-4 16,2-1 2-16,0-4-1 16,-1-4-1-16,0-4 2 15,-1-6-4-15,-1-4 4 16,0-5-4-16,-2-7 2 0,1-4-2 16,0-4-6-16,2-3 3 15,1-11-1-15,3-7 0 16,2-10 2-16,1-10 0 15,0-9 1-15,1-7 0 16,-3-4-1-16,-3 0-3 16,-3 5-1-16,-3 6 2 0,-4 9 2 15,-1 11-1-15,-3 9 0 16,-1 8 0-16,0 8-6 16,0 5 1-16,2 14 8 15,2 10 0-15,3 9 2 16,4 9 1-16,2 6 1 0,4 5 2 15,1-4 6-15,0-2 0 16,0-8 0-16,-2-6-5 16,-1-9 1-16,-1-7-2 15,-1-3-2-15,3-10 0 16,4-4-6-16,5-3-3 0,5-9-1 16,3-6-5-16,2-7-25 15,-2-6-38-15,-7-5-43 16,-6 0-50-16,-5 3-86 15,-5 7-326-15</inkml:trace>
  <inkml:trace contextRef="#ctx0" brushRef="#br0" timeOffset="2213.8764">14066 586 943 0,'0'0'128'0,"2"8"37"16,0 13-82-16,-2 10-7 16,0 17-2-16,0 13 4 15,2 13-20-15,1 12-15 0,3 4-12 16,0-3-16-16,3-1-5 16,-1-6-4-16,0-8 4 15,2-11-7-15,-1-10 0 16,-1-8-2-16,1-9 1 15,1-8-4-15,1-6-11 0,4-9-51 16,-2-7-66-16,5-4-85 16,0-10-115-16,4-8-346 15</inkml:trace>
  <inkml:trace contextRef="#ctx0" brushRef="#br0" timeOffset="2419.4322">14303 879 1069 0,'-23'-6'92'0,"-2"3"-19"15,-6 3 26-15,-4-4-44 16,-4 0-18-16,-1 1-17 16,-1 1-13-16,1 2 0 15,0 3-9-15,2 6-90 16,4 2-87-16,9 6-150 15,6-1-338-15</inkml:trace>
  <inkml:trace contextRef="#ctx0" brushRef="#br0" timeOffset="3977.5649">14522 1345 4 0,'13'5'998'15,"1"-2"-817"-15,5 0-85 16,2-3-63-16,-2-10-13 0,1-3-17 16,0-8 0-16,-3-3 2 15,1-5-2-15,-5-2-2 16,-1-6-1-16,-4 0 2 16,-2-2-4-16,-5 2 2 15,-1 4-2-15,0 7 2 16,-5 6-3-16,-3 6-1 15,-2 10 7-15,-1 5 17 0,0 12 35 16,-1 7-26-16,1 7-7 16,1 11-3-16,2 2-8 15,6 4-1-15,2 2-6 0,4 2 4 16,6-1 15-16,4-3 5 16,2-1-3-16,0-4-11 15,3-8-3-15,-2-5-4 16,1-9-2-16,3-7-8 15,1-10-7-15,4-7 5 0,4-16 0 16,3-7 1-16,2-11-9 16,-1-7-2-16,-2-5 1 15,-4 2-1-15,-5-1 6 16,-6 5 1-16,-6 4 8 16,-5 9-3-16,-2 10 3 0,-2 4-1 15,-2 9 1-15,1 6 0 16,-1 5 1-16,0 10 15 15,3 13 11-15,1 10-21 16,2 8-1-16,3 6-1 16,2 4-1-16,2-4 1 15,-1-2-1-15,1-4 1 0,0-5 1 16,1-5 0-16,1-4-1 16,1-7 2-16,1-3-5 15,2-7 3-15,1-7-6 16,3-3-8-16,1-13 5 15,1-11-3-15,1-7 7 0,1-12-5 16,-3-5 4-16,0-6 2 16,-4 0 0-16,-3 3-3 15,-5 3-1-15,-4 9 2 16,-4 9-4-16,-2 9 0 16,-1 7 2-16,-1 4-1 0,0 10 2 15,0 2-3-15,0 13 8 16,0 8 2-16,0 8 1 15,4 6 1-15,1 4-2 16,4 3 1-16,2-1-4 16,0-4 3-16,2-3-1 0,-1-5 1 15,2-7 1-15,-2-4 3 16,2-6-3-16,0-4-1 16,4-4-1-16,1-3-4 15,4-3-2-15,3-9 2 16,4-8-4-16,1-10-4 0,2-10 7 15,-1-11 0-15,-2-6-6 16,-3-6-6-16,-3-2 6 16,-5 2 4-16,-3 3 3 15,-4 6-3-15,-2 2 3 16,-1 6-1-16,-1 9 3 0,-1 4-2 16,-1 6 0-16,4 8 5 15,1 9-3-15,0 7 4 16,3 12-1-16,-1 19-2 15,1 8-7-15,-2 9 3 16,-2 7 1-16,-1-1 0 0,-2-3 3 16,-3-8-2-16,-1-8 1 15,-1-5 0-15,0-9-2 16,-2-4 2-16,2-5-2 16,-2-1 3-16,2-4-2 15,1 0 2-15,-1-1 2 16,0-2-4-16,-1 0 2 0,1-4-2 15,1 0 2-15,0-4-4 16,1-10-2-16,1-4 2 16,3-10 3-16,0-6 3 15,2-10-1-15,3-6 0 16,2-9 0-16,3-2-2 0,2-4 2 16,0 2-1-16,2 6-1 15,-2 10-1-15,1 11 5 16,-1 11-2-16,-3 10 1 15,2 8 0-15,-4 5-4 0,0 2-2 16,-3 3-18-16,0 1-21 16,-4-2-105-16,0-2-50 15,1 0-290-15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02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617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19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301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40469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898742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38448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162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535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23831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04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C6C9212-9EB3-4C60-A161-E2D4B6BE0499}" type="datetimeFigureOut">
              <a:rPr lang="fr-CA" smtClean="0"/>
              <a:t>2018-11-16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A3B4CE9-32D2-494A-ABC3-E48447AD20A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191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311" t="27303" r="35746" b="13798"/>
          <a:stretch/>
        </p:blipFill>
        <p:spPr>
          <a:xfrm>
            <a:off x="502276" y="1429554"/>
            <a:ext cx="5400541" cy="406972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150773" y="3863662"/>
            <a:ext cx="386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0070C0"/>
                </a:solidFill>
              </a:rPr>
              <a:t>D</a:t>
            </a:r>
            <a:endParaRPr lang="fr-CA" sz="2400" b="1" dirty="0">
              <a:solidFill>
                <a:srgbClr val="0070C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400800" y="321972"/>
            <a:ext cx="5125792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La </a:t>
            </a:r>
            <a:r>
              <a:rPr lang="fr-CA" sz="2400" u="sng" dirty="0" smtClean="0"/>
              <a:t>droite</a:t>
            </a:r>
            <a:r>
              <a:rPr lang="fr-CA" sz="2400" dirty="0" smtClean="0"/>
              <a:t> d</a:t>
            </a:r>
            <a:r>
              <a:rPr lang="fr-CA" sz="2400" baseline="-25000" dirty="0" smtClean="0"/>
              <a:t>1</a:t>
            </a:r>
            <a:r>
              <a:rPr lang="fr-CA" sz="2400" dirty="0" smtClean="0"/>
              <a:t> est la ______________ du segment AB car...</a:t>
            </a:r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 d</a:t>
            </a:r>
            <a:r>
              <a:rPr lang="fr-CA" sz="2400" baseline="-25000" dirty="0" smtClean="0"/>
              <a:t>1</a:t>
            </a:r>
            <a:r>
              <a:rPr lang="fr-CA" sz="2400" dirty="0"/>
              <a:t> </a:t>
            </a:r>
            <a:r>
              <a:rPr lang="fr-CA" sz="2400" dirty="0" smtClean="0"/>
              <a:t>coupe perpendiculairement le segment 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 d</a:t>
            </a:r>
            <a:r>
              <a:rPr lang="fr-CA" sz="2400" baseline="-25000" dirty="0" smtClean="0"/>
              <a:t>1</a:t>
            </a:r>
            <a:r>
              <a:rPr lang="fr-CA" sz="2400" dirty="0"/>
              <a:t> </a:t>
            </a:r>
            <a:r>
              <a:rPr lang="fr-CA" sz="2400" dirty="0" smtClean="0"/>
              <a:t>coupe le segment AB en son milieu</a:t>
            </a:r>
          </a:p>
          <a:p>
            <a:endParaRPr lang="fr-CA" sz="2400" dirty="0"/>
          </a:p>
          <a:p>
            <a:r>
              <a:rPr lang="fr-CA" sz="2400" dirty="0" smtClean="0"/>
              <a:t>SUR GEOGEBRA :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Outil médiatrice</a:t>
            </a:r>
          </a:p>
          <a:p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 Mesurer </a:t>
            </a:r>
            <a:r>
              <a:rPr lang="fr-CA" sz="2400" dirty="0"/>
              <a:t>les deux segments isométriques formés par la médiatrice (outil longueur</a:t>
            </a:r>
            <a:r>
              <a:rPr lang="fr-CA" sz="2400" dirty="0" smtClean="0"/>
              <a:t>)</a:t>
            </a:r>
          </a:p>
          <a:p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 Mesurer l’angle droit formé par le segment et la médiatrice</a:t>
            </a:r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Encre 2"/>
              <p14:cNvContentPartPr/>
              <p14:nvPr/>
            </p14:nvContentPartPr>
            <p14:xfrm>
              <a:off x="8946720" y="200160"/>
              <a:ext cx="2164680" cy="489240"/>
            </p14:xfrm>
          </p:contentPart>
        </mc:Choice>
        <mc:Fallback>
          <p:pic>
            <p:nvPicPr>
              <p:cNvPr id="3" name="Encre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33400" y="187920"/>
                <a:ext cx="2192400" cy="51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553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19437" t="34922" r="35021" b="13974"/>
          <a:stretch/>
        </p:blipFill>
        <p:spPr>
          <a:xfrm>
            <a:off x="437882" y="991674"/>
            <a:ext cx="5552661" cy="350305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387921" y="815687"/>
            <a:ext cx="46095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La </a:t>
            </a:r>
            <a:r>
              <a:rPr lang="fr-CA" sz="2400" u="sng" dirty="0" smtClean="0"/>
              <a:t>droite</a:t>
            </a:r>
            <a:r>
              <a:rPr lang="fr-CA" sz="2400" dirty="0" smtClean="0"/>
              <a:t> d</a:t>
            </a:r>
            <a:r>
              <a:rPr lang="fr-CA" sz="2400" baseline="-25000" dirty="0" smtClean="0"/>
              <a:t>2</a:t>
            </a:r>
            <a:r>
              <a:rPr lang="fr-CA" sz="2400" dirty="0" smtClean="0"/>
              <a:t> est la ____________ de l’angle DBA car...</a:t>
            </a:r>
          </a:p>
          <a:p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d</a:t>
            </a:r>
            <a:r>
              <a:rPr lang="fr-CA" sz="2400" baseline="-25000" dirty="0" smtClean="0"/>
              <a:t>2</a:t>
            </a:r>
            <a:r>
              <a:rPr lang="fr-CA" sz="2400" dirty="0" smtClean="0"/>
              <a:t> partage l’angle DBA en deux angles isométriques</a:t>
            </a:r>
          </a:p>
          <a:p>
            <a:endParaRPr lang="fr-CA" sz="2400" dirty="0"/>
          </a:p>
          <a:p>
            <a:endParaRPr lang="fr-CA" sz="2400" dirty="0"/>
          </a:p>
          <a:p>
            <a:r>
              <a:rPr lang="fr-CA" sz="2400" dirty="0" smtClean="0"/>
              <a:t>SUR GEOGEBRA : 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Outil bissectrice 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mesurer les deux angles formés par la bissectrice pour montrer leur isométrie</a:t>
            </a:r>
            <a:endParaRPr lang="fr-CA" sz="2400" dirty="0"/>
          </a:p>
          <a:p>
            <a:endParaRPr lang="fr-CA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Encre 1"/>
              <p14:cNvContentPartPr/>
              <p14:nvPr/>
            </p14:nvContentPartPr>
            <p14:xfrm>
              <a:off x="8898480" y="721800"/>
              <a:ext cx="2093040" cy="449640"/>
            </p14:xfrm>
          </p:contentPart>
        </mc:Choice>
        <mc:Fallback>
          <p:pic>
            <p:nvPicPr>
              <p:cNvPr id="2" name="Encre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88400" y="710640"/>
                <a:ext cx="2114640" cy="47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246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931" t="29639" r="39597" b="19633"/>
          <a:stretch/>
        </p:blipFill>
        <p:spPr>
          <a:xfrm>
            <a:off x="1793663" y="4185571"/>
            <a:ext cx="5357668" cy="256939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541966" y="153698"/>
            <a:ext cx="742523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 smtClean="0"/>
              <a:t>Le </a:t>
            </a:r>
            <a:r>
              <a:rPr lang="fr-CA" sz="2200" u="sng" dirty="0" smtClean="0"/>
              <a:t>segment</a:t>
            </a:r>
            <a:r>
              <a:rPr lang="fr-CA" sz="2200" dirty="0" smtClean="0"/>
              <a:t> BD est la ___________________du côté AC car...</a:t>
            </a:r>
          </a:p>
          <a:p>
            <a:endParaRPr lang="fr-CA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200" dirty="0" smtClean="0"/>
              <a:t> Le segment BD relie le sommet B du triangle et le milieu du côté opposé à ce sommet, soit le segment AC</a:t>
            </a:r>
            <a:endParaRPr lang="fr-CA" sz="2200" dirty="0"/>
          </a:p>
          <a:p>
            <a:endParaRPr lang="fr-CA" sz="2200" dirty="0"/>
          </a:p>
          <a:p>
            <a:r>
              <a:rPr lang="fr-CA" sz="2200" dirty="0" smtClean="0"/>
              <a:t>SUR GEOGEBRA : </a:t>
            </a:r>
          </a:p>
          <a:p>
            <a:endParaRPr lang="fr-CA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200" dirty="0"/>
              <a:t> </a:t>
            </a:r>
            <a:r>
              <a:rPr lang="fr-CA" sz="2200" dirty="0" smtClean="0"/>
              <a:t>Outil milieu ou centre pour trouver le milieu du segment  </a:t>
            </a:r>
          </a:p>
          <a:p>
            <a:endParaRPr lang="fr-CA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200" dirty="0"/>
              <a:t>M</a:t>
            </a:r>
            <a:r>
              <a:rPr lang="fr-CA" sz="2200" dirty="0" smtClean="0"/>
              <a:t>esurer les deux segments isométriques formés par la médiane (outil longueur)</a:t>
            </a:r>
          </a:p>
          <a:p>
            <a:endParaRPr lang="fr-CA" dirty="0"/>
          </a:p>
          <a:p>
            <a:endParaRPr lang="fr-CA" dirty="0" smtClean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Encre 1"/>
              <p14:cNvContentPartPr/>
              <p14:nvPr/>
            </p14:nvContentPartPr>
            <p14:xfrm>
              <a:off x="4434120" y="88920"/>
              <a:ext cx="1960200" cy="442440"/>
            </p14:xfrm>
          </p:contentPart>
        </mc:Choice>
        <mc:Fallback>
          <p:pic>
            <p:nvPicPr>
              <p:cNvPr id="2" name="Encre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22600" y="80640"/>
                <a:ext cx="1984680" cy="46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43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01078" y="292950"/>
            <a:ext cx="9118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  <a:p>
            <a:pPr marL="285750" indent="-285750">
              <a:buFontTx/>
              <a:buChar char="-"/>
            </a:pPr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2" name="ZoneTexte 1"/>
          <p:cNvSpPr txBox="1"/>
          <p:nvPr/>
        </p:nvSpPr>
        <p:spPr>
          <a:xfrm>
            <a:off x="1081825" y="187585"/>
            <a:ext cx="599254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Le</a:t>
            </a:r>
            <a:r>
              <a:rPr lang="fr-CA" sz="2400" u="sng" dirty="0"/>
              <a:t> segment</a:t>
            </a:r>
            <a:r>
              <a:rPr lang="fr-CA" sz="2400" dirty="0"/>
              <a:t>  </a:t>
            </a:r>
            <a:r>
              <a:rPr lang="fr-CA" sz="2400" dirty="0" smtClean="0"/>
              <a:t>AD </a:t>
            </a:r>
            <a:r>
              <a:rPr lang="fr-CA" sz="2400" dirty="0"/>
              <a:t>est la </a:t>
            </a:r>
            <a:r>
              <a:rPr lang="fr-CA" sz="2400" dirty="0" smtClean="0"/>
              <a:t>_______________</a:t>
            </a:r>
            <a:r>
              <a:rPr lang="fr-CA" sz="2400" dirty="0"/>
              <a:t>du côté </a:t>
            </a:r>
            <a:r>
              <a:rPr lang="fr-CA" sz="2400" dirty="0" smtClean="0"/>
              <a:t>BC car...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Le segment AD relie le </a:t>
            </a:r>
            <a:r>
              <a:rPr lang="fr-CA" sz="2400" dirty="0"/>
              <a:t>sommet </a:t>
            </a:r>
            <a:r>
              <a:rPr lang="fr-CA" sz="2400" dirty="0" smtClean="0"/>
              <a:t>A perpendiculairement </a:t>
            </a:r>
            <a:r>
              <a:rPr lang="fr-CA" sz="2400" dirty="0"/>
              <a:t>au côté opposé du </a:t>
            </a:r>
            <a:r>
              <a:rPr lang="fr-CA" sz="2400" dirty="0" smtClean="0"/>
              <a:t>sommet, soit le segment BC</a:t>
            </a:r>
            <a:r>
              <a:rPr lang="fr-CA" sz="2400" dirty="0"/>
              <a:t> </a:t>
            </a:r>
            <a:r>
              <a:rPr lang="fr-CA" sz="2400" dirty="0" smtClean="0"/>
              <a:t>(ou son prolongement)</a:t>
            </a:r>
          </a:p>
          <a:p>
            <a:endParaRPr lang="fr-CA" sz="2400" dirty="0" smtClean="0"/>
          </a:p>
          <a:p>
            <a:r>
              <a:rPr lang="fr-CA" sz="2400" dirty="0" smtClean="0"/>
              <a:t>SUR GEOGEBRA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/>
              <a:t> C</a:t>
            </a:r>
            <a:r>
              <a:rPr lang="fr-CA" sz="2400" dirty="0" smtClean="0"/>
              <a:t>onstruire une droite perpendiculaire à la base du triangle (ou à son prolongement)</a:t>
            </a:r>
          </a:p>
          <a:p>
            <a:endParaRPr lang="fr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 Construire un segment sur la droite perpendiculaire et cacher la droite</a:t>
            </a:r>
          </a:p>
          <a:p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400" dirty="0" smtClean="0"/>
              <a:t> </a:t>
            </a:r>
            <a:r>
              <a:rPr lang="fr-CA" sz="2400" dirty="0"/>
              <a:t>Mesurer l’angle droit formé par </a:t>
            </a:r>
            <a:r>
              <a:rPr lang="fr-CA" sz="2400" dirty="0" smtClean="0"/>
              <a:t>la hauteur et le côté opposé</a:t>
            </a:r>
            <a:endParaRPr lang="fr-C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24296" t="22334" r="53521" b="52280"/>
          <a:stretch/>
        </p:blipFill>
        <p:spPr>
          <a:xfrm>
            <a:off x="7074367" y="425003"/>
            <a:ext cx="4468088" cy="28747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l="41133" t="38869" r="34718" b="34451"/>
          <a:stretch/>
        </p:blipFill>
        <p:spPr>
          <a:xfrm>
            <a:off x="7074367" y="3831504"/>
            <a:ext cx="4468088" cy="27753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Encre 2"/>
              <p14:cNvContentPartPr/>
              <p14:nvPr/>
            </p14:nvContentPartPr>
            <p14:xfrm>
              <a:off x="4201200" y="210960"/>
              <a:ext cx="1723320" cy="376200"/>
            </p14:xfrm>
          </p:contentPart>
        </mc:Choice>
        <mc:Fallback>
          <p:pic>
            <p:nvPicPr>
              <p:cNvPr id="3" name="Encre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88600" y="201240"/>
                <a:ext cx="1743480" cy="39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335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645</TotalTime>
  <Words>234</Words>
  <Application>Microsoft Office PowerPoint</Application>
  <PresentationFormat>Grand écran</PresentationFormat>
  <Paragraphs>44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giguère</dc:creator>
  <cp:lastModifiedBy>Blanchette Meggie</cp:lastModifiedBy>
  <cp:revision>21</cp:revision>
  <dcterms:created xsi:type="dcterms:W3CDTF">2018-11-11T22:26:32Z</dcterms:created>
  <dcterms:modified xsi:type="dcterms:W3CDTF">2018-11-16T16:27:33Z</dcterms:modified>
</cp:coreProperties>
</file>