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351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326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927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110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24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05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865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832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388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277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B2509-EC40-4A8B-BBF9-9BE7FAA28F6A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FF12-2544-4555-9C51-ABBB57B5A9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02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owme.com/sh/?h=BdP8fb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2"/>
            <a:ext cx="12191999" cy="68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THÉORIE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http://www.showme.com/sh/?</a:t>
            </a:r>
            <a:r>
              <a:rPr lang="fr-CA" dirty="0" smtClean="0">
                <a:hlinkClick r:id="rId2"/>
              </a:rPr>
              <a:t>h=BdP8fbs</a:t>
            </a:r>
            <a:r>
              <a:rPr lang="fr-CA" dirty="0" smtClean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53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2283" y="3121972"/>
            <a:ext cx="10515600" cy="1325563"/>
          </a:xfrm>
        </p:spPr>
        <p:txBody>
          <a:bodyPr/>
          <a:lstStyle/>
          <a:p>
            <a:r>
              <a:rPr lang="fr-CA" dirty="0" smtClean="0"/>
              <a:t>CORRECTION DES EXERCICES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21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78" y="-15763"/>
            <a:ext cx="8018930" cy="341290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4" y="3397138"/>
            <a:ext cx="9374569" cy="34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980" y="2355410"/>
            <a:ext cx="9366614" cy="1035178"/>
          </a:xfrm>
        </p:spPr>
        <p:txBody>
          <a:bodyPr/>
          <a:lstStyle/>
          <a:p>
            <a:endParaRPr lang="fr-CA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2284143"/>
            <a:ext cx="9720670" cy="3059709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00" y="5509295"/>
            <a:ext cx="9609194" cy="1348705"/>
          </a:xfrm>
          <a:prstGeom prst="rect">
            <a:avLst/>
          </a:prstGeom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7" y="-15763"/>
            <a:ext cx="8466011" cy="26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" y="0"/>
            <a:ext cx="10526973" cy="6784964"/>
          </a:xfrm>
        </p:spPr>
      </p:pic>
    </p:spTree>
    <p:extLst>
      <p:ext uri="{BB962C8B-B14F-4D97-AF65-F5344CB8AC3E}">
        <p14:creationId xmlns:p14="http://schemas.microsoft.com/office/powerpoint/2010/main" val="26496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</Words>
  <Application>Microsoft Office PowerPoint</Application>
  <PresentationFormat>Grand écran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LA THÉORIE </vt:lpstr>
      <vt:lpstr>CORRECTION DES EXERCICES </vt:lpstr>
      <vt:lpstr>Présentation PowerPoint</vt:lpstr>
      <vt:lpstr>Présentation PowerPoint</vt:lpstr>
      <vt:lpstr>Présentation PowerPoint</vt:lpstr>
    </vt:vector>
  </TitlesOfParts>
  <Company>College Regina Assumpta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Taleesha St-Surin</dc:creator>
  <cp:lastModifiedBy>Jade Shen-Moreau</cp:lastModifiedBy>
  <cp:revision>6</cp:revision>
  <dcterms:created xsi:type="dcterms:W3CDTF">2015-12-14T00:28:00Z</dcterms:created>
  <dcterms:modified xsi:type="dcterms:W3CDTF">2015-12-14T01:44:29Z</dcterms:modified>
</cp:coreProperties>
</file>